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040BE-1136-294D-A88C-C01D606F94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7BAF71-B973-254C-AE54-0B5D79B2C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107EE3-058F-BD4C-BBFE-76072E16D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9CCD5-6810-1949-A2DC-CC2828DA4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0B999-25BD-884C-A647-BC76FB343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88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6C63C-9F12-D646-8B03-DF846FA73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964D1-108C-454C-8F92-D670BF65DC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4F05B-0DD6-C745-BF36-57FD96ADF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1CD7F-E168-FB43-A349-E8114D6A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F92FD-3D57-8B4A-9389-D4A2800EB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6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A3D1EF-E1E6-EF48-A22A-3E827BF264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AB3CC-F2E8-0A42-8D00-C63E04221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BEA9F-4EC2-DD49-A717-9B4AA15EA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794F0-2CCC-7D40-A076-6E0F85DE8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07BF3-33F4-5F4B-ACE8-34D72D7CA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57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C88D7-78C6-5747-B4AF-6FCE086FE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CA746-2083-ED40-B0EF-45C4FAFA3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DF383-ABE5-6A4E-BCA1-9B0710C29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441D6-21D9-3B4B-A997-A6ED237A3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6C698-FAB6-F54F-8BD8-B628B72D1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143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DB150-53BE-8942-A52F-271A33170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A45C0-D877-A742-A3EB-F1FC6D9F01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89751-438F-494A-ABFC-036650580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32200-9659-D84C-958C-A36BD91D3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E913B-53B6-FF48-851B-3348E8ED5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706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3EAC-CC87-214B-94C5-B0BF4E469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DC3CB-9302-D14E-9DC7-FA635BC7D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010FF2-6B79-DB44-B33A-B4AFFF2324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D1C5C1-5271-B144-BF3A-A67A9DD5B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FE798-FDA9-FA48-B44D-8126FBB48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CB928B-204D-7E49-807E-CCCFCD2AC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877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79406-66BD-714A-9922-2459E55C4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9A5CE-FA58-3145-9D22-03AD3517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12177D-356F-3544-9CE6-ABACBF9634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B26A71-71BB-144F-A745-1A38E28F5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CEC6B-C302-E549-AC88-8C6565C005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FC30FA-9331-1548-B200-34F4CD9A3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1E666D-62BA-E14D-A575-E495548D1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A66311-9537-9D4F-A853-320FA2A4C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845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07763-DB77-534B-8A16-F4213BB5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E154DA-1D36-8F47-89D6-1063E862A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BCC393-8DCF-8642-A57D-AED9D12EA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2E237E-B4F4-684F-8AFE-CB6608302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140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233E49-05B9-AD44-9993-061F72246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BBCF51-0690-F947-8443-D0DCD380B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AC5E4A-BFCF-9241-8374-13EC2C911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643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CC3F5-3EDD-444A-8106-B9BD77CA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9F360-6619-644D-ACB7-0F92BFE1C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D21B94-D4C8-7C47-BAD4-7CBDABBFA6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C453C6-AC87-A04D-AAAE-B3E613C18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142FB9-7580-8D42-BF4A-EA26BF7E0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994C84-1626-854D-82AC-D67146BDD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013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245C8-B2CB-7A42-83A8-70AF82DB2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30A1DD-DA5F-6846-9A1E-772F058552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6EB102-8B02-5E42-96A9-DD3BC8018B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78D8F6-254B-BC4F-9904-DB98F852B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A97B8F-7AC7-6840-9047-1B85B16DB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B2267C-60B6-1442-A46A-48B0F44C1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73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5DA89F-6BAD-764D-85ED-A091BE432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6E00B8-BEA7-DE43-908C-17E3B97C7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65A44-8C23-6F45-A7C3-41D93A20B8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1AE09-EA3D-6347-914F-DE3BB0110844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1E858A-449F-5948-B8EB-89E7237AD7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C2430-0E2E-3943-9746-D17495E935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43FAB-0287-7C42-A558-1F303117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409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F730F0-783D-9046-9341-EBFDC5D857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762" y="4565242"/>
            <a:ext cx="1269206" cy="16958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D905C7-B992-F040-8B16-B7AFDC808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1304" y="4565241"/>
            <a:ext cx="1269207" cy="16958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19AD8A-3150-BC48-84AD-AFC8AA570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819" y="946988"/>
            <a:ext cx="1218102" cy="9001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45147F-1903-BC41-A6E9-28D4E38A2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139" y="1650207"/>
            <a:ext cx="1218102" cy="9001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8F2B47-1AC0-C148-8B90-E7E5D769B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7576" y="946988"/>
            <a:ext cx="1560700" cy="115327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32348CB-5FC4-0048-B330-22B3F97EAF95}"/>
              </a:ext>
            </a:extLst>
          </p:cNvPr>
          <p:cNvCxnSpPr/>
          <p:nvPr/>
        </p:nvCxnSpPr>
        <p:spPr>
          <a:xfrm flipV="1">
            <a:off x="7800975" y="1847101"/>
            <a:ext cx="736601" cy="2531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82E65B-0DA6-BA4D-BC3D-8825BF352A52}"/>
              </a:ext>
            </a:extLst>
          </p:cNvPr>
          <p:cNvCxnSpPr>
            <a:cxnSpLocks/>
          </p:cNvCxnSpPr>
          <p:nvPr/>
        </p:nvCxnSpPr>
        <p:spPr>
          <a:xfrm>
            <a:off x="5242560" y="1650207"/>
            <a:ext cx="1009696" cy="4500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03C770B-58A9-314E-ACE5-79A059EEBC58}"/>
              </a:ext>
            </a:extLst>
          </p:cNvPr>
          <p:cNvCxnSpPr>
            <a:cxnSpLocks/>
          </p:cNvCxnSpPr>
          <p:nvPr/>
        </p:nvCxnSpPr>
        <p:spPr>
          <a:xfrm flipV="1">
            <a:off x="3381218" y="1777188"/>
            <a:ext cx="748773" cy="253878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42BC6EB-6580-A245-B4F5-BDAD228CB41A}"/>
              </a:ext>
            </a:extLst>
          </p:cNvPr>
          <p:cNvCxnSpPr>
            <a:cxnSpLocks/>
          </p:cNvCxnSpPr>
          <p:nvPr/>
        </p:nvCxnSpPr>
        <p:spPr>
          <a:xfrm flipV="1">
            <a:off x="1668207" y="5303520"/>
            <a:ext cx="1050609" cy="1096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F2756F2-F1A4-5D48-B2EA-7DD1597C4E24}"/>
              </a:ext>
            </a:extLst>
          </p:cNvPr>
          <p:cNvSpPr txBox="1"/>
          <p:nvPr/>
        </p:nvSpPr>
        <p:spPr>
          <a:xfrm>
            <a:off x="1999488" y="256032"/>
            <a:ext cx="7217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Drone mesh network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0CC377-4F5F-2B4B-9383-561763F87DF4}"/>
              </a:ext>
            </a:extLst>
          </p:cNvPr>
          <p:cNvSpPr txBox="1"/>
          <p:nvPr/>
        </p:nvSpPr>
        <p:spPr>
          <a:xfrm>
            <a:off x="381762" y="4131302"/>
            <a:ext cx="2202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network AI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2396B9-752A-774C-A850-AB4A708E16BA}"/>
              </a:ext>
            </a:extLst>
          </p:cNvPr>
          <p:cNvSpPr txBox="1"/>
          <p:nvPr/>
        </p:nvSpPr>
        <p:spPr>
          <a:xfrm>
            <a:off x="4303776" y="5035296"/>
            <a:ext cx="2099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Drone configuration server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DADEF34-D42C-6A46-8D4B-D3DDC4BF1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2190" y="3046578"/>
            <a:ext cx="3987567" cy="169586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767F1BD-E0DC-3447-8824-C95DCD34D24A}"/>
              </a:ext>
            </a:extLst>
          </p:cNvPr>
          <p:cNvSpPr txBox="1"/>
          <p:nvPr/>
        </p:nvSpPr>
        <p:spPr>
          <a:xfrm>
            <a:off x="7900416" y="2365248"/>
            <a:ext cx="3099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Terrain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085141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11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Edis Bibuljica</dc:creator>
  <cp:lastModifiedBy>Edis Bibuljica</cp:lastModifiedBy>
  <cp:revision>4</cp:revision>
  <dcterms:created xsi:type="dcterms:W3CDTF">2020-04-27T21:12:11Z</dcterms:created>
  <dcterms:modified xsi:type="dcterms:W3CDTF">2020-04-27T21:43:25Z</dcterms:modified>
</cp:coreProperties>
</file>

<file path=docProps/thumbnail.jpeg>
</file>